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74" r:id="rId5"/>
    <p:sldId id="261" r:id="rId6"/>
    <p:sldId id="266" r:id="rId7"/>
    <p:sldId id="267" r:id="rId8"/>
    <p:sldId id="277" r:id="rId9"/>
    <p:sldId id="268" r:id="rId10"/>
    <p:sldId id="276" r:id="rId11"/>
    <p:sldId id="271" r:id="rId12"/>
    <p:sldId id="272" r:id="rId13"/>
    <p:sldId id="269" r:id="rId14"/>
    <p:sldId id="263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2021-01-31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d’intro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toptab</a:t>
            </a:r>
          </a:p>
          <a:p>
            <a:pPr lvl="2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bug extrémité décrit à la slide 4</a:t>
            </a:r>
          </a:p>
          <a:p>
            <a:pPr lvl="2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Régler Hifdhbox « after completion » qui peut des fois être faux (il doit toujours être 38 pages pour tout le Coran mais des fois, ce n’est pas le cas)</a:t>
            </a:r>
          </a:p>
          <a:p>
            <a:pPr lvl="2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conversion entre les parties par une meilleure soustraction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onglets juz’ et page dans le drawerview de l’écran Mus’haf</a:t>
            </a: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  <p:sp>
        <p:nvSpPr>
          <p:cNvPr id="173" name="Thought Bubble: Cloud 172">
            <a:extLst>
              <a:ext uri="{FF2B5EF4-FFF2-40B4-BE49-F238E27FC236}">
                <a16:creationId xmlns:a16="http://schemas.microsoft.com/office/drawing/2014/main" id="{7177B122-D3E3-496D-9235-12793CC10BA5}"/>
              </a:ext>
            </a:extLst>
          </p:cNvPr>
          <p:cNvSpPr/>
          <p:nvPr/>
        </p:nvSpPr>
        <p:spPr>
          <a:xfrm>
            <a:off x="10719604" y="-1225169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S’inspirer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de la page  de droite de </a:t>
            </a:r>
            <a:r>
              <a:rPr lang="en-US" dirty="0" err="1"/>
              <a:t>Habitica</a:t>
            </a:r>
            <a:r>
              <a:rPr lang="en-US" dirty="0"/>
              <a:t> iOS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Pour les parties familières, il y a 3 choix d’ordre : les re-apprendre dans l’ordre du mushaf, dans l’ordre inverse du mus’haf, dans un ordre personnalisé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 est également possible de spécifier si on les apprends dès maintenant ou ils seront laissés à la fin de la mémorisation des autres parties non familières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Vérifier si la durée divisée par 4 est supérieure à 3 mois. Si oui alors appliquer la formule donnée avec arrondissement puis diviser en 4 sections et calculer la moyenne.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S’inspirer de l’arrière plan de l’app pc Assalaat pour l’arrière plan d’alhafidh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Mémo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problème d’extrémité non prise en compte : ex, sélectionner al imran nisa maida anaam et voir juz’ 6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Quand on retire un élément d’un grand ensemble (Juz, Sura), convertir le grand ensemble en page puis soustraire les pages de l’ancien ensemble.</a:t>
            </a: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837741" y="4698806"/>
            <a:ext cx="65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Passer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363876"/>
            <a:ext cx="2401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Entrez votre nom</a:t>
            </a:r>
          </a:p>
          <a:p>
            <a:pPr algn="ctr"/>
            <a:endParaRPr lang="fr-CA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3D99DB-4EE3-4C01-AD65-F1317670BD4F}"/>
              </a:ext>
            </a:extLst>
          </p:cNvPr>
          <p:cNvSpPr/>
          <p:nvPr/>
        </p:nvSpPr>
        <p:spPr>
          <a:xfrm>
            <a:off x="1851292" y="3256094"/>
            <a:ext cx="176361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973FDA-72D6-4FA1-95DE-BE69986201AA}"/>
              </a:ext>
            </a:extLst>
          </p:cNvPr>
          <p:cNvSpPr txBox="1"/>
          <p:nvPr/>
        </p:nvSpPr>
        <p:spPr>
          <a:xfrm>
            <a:off x="2007382" y="4698806"/>
            <a:ext cx="678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Retour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D6F652-4A25-4CC6-8397-478574C4181C}"/>
              </a:ext>
            </a:extLst>
          </p:cNvPr>
          <p:cNvSpPr txBox="1"/>
          <p:nvPr/>
        </p:nvSpPr>
        <p:spPr>
          <a:xfrm>
            <a:off x="1529138" y="1365493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9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35621</TotalTime>
  <Words>1126</Words>
  <Application>Microsoft Office PowerPoint</Application>
  <PresentationFormat>Widescreen</PresentationFormat>
  <Paragraphs>270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Mémo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121</cp:revision>
  <dcterms:created xsi:type="dcterms:W3CDTF">2020-08-09T00:02:18Z</dcterms:created>
  <dcterms:modified xsi:type="dcterms:W3CDTF">2021-01-31T21:02:15Z</dcterms:modified>
</cp:coreProperties>
</file>